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73" r:id="rId4"/>
    <p:sldId id="259" r:id="rId5"/>
    <p:sldId id="274" r:id="rId6"/>
    <p:sldId id="262" r:id="rId7"/>
    <p:sldId id="275" r:id="rId8"/>
    <p:sldId id="261" r:id="rId9"/>
    <p:sldId id="276" r:id="rId10"/>
    <p:sldId id="260" r:id="rId11"/>
    <p:sldId id="277" r:id="rId12"/>
    <p:sldId id="263" r:id="rId13"/>
    <p:sldId id="278" r:id="rId14"/>
    <p:sldId id="264" r:id="rId15"/>
    <p:sldId id="279" r:id="rId16"/>
    <p:sldId id="265" r:id="rId17"/>
    <p:sldId id="280" r:id="rId18"/>
    <p:sldId id="271" r:id="rId19"/>
    <p:sldId id="281" r:id="rId20"/>
    <p:sldId id="266" r:id="rId21"/>
    <p:sldId id="282" r:id="rId22"/>
    <p:sldId id="267" r:id="rId23"/>
    <p:sldId id="283" r:id="rId24"/>
    <p:sldId id="270" r:id="rId25"/>
    <p:sldId id="284" r:id="rId26"/>
    <p:sldId id="286" r:id="rId27"/>
    <p:sldId id="285" r:id="rId28"/>
    <p:sldId id="287" r:id="rId29"/>
    <p:sldId id="288" r:id="rId30"/>
    <p:sldId id="289" r:id="rId31"/>
    <p:sldId id="293" r:id="rId32"/>
    <p:sldId id="290" r:id="rId33"/>
    <p:sldId id="294" r:id="rId34"/>
    <p:sldId id="291" r:id="rId35"/>
    <p:sldId id="295" r:id="rId36"/>
    <p:sldId id="292" r:id="rId37"/>
    <p:sldId id="296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4">
          <p15:clr>
            <a:srgbClr val="A4A3A4"/>
          </p15:clr>
        </p15:guide>
        <p15:guide id="2" pos="5668">
          <p15:clr>
            <a:srgbClr val="A4A3A4"/>
          </p15:clr>
        </p15:guide>
        <p15:guide id="3" pos="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44" autoAdjust="0"/>
  </p:normalViewPr>
  <p:slideViewPr>
    <p:cSldViewPr showGuides="1">
      <p:cViewPr varScale="1">
        <p:scale>
          <a:sx n="98" d="100"/>
          <a:sy n="98" d="100"/>
        </p:scale>
        <p:origin x="200" y="528"/>
      </p:cViewPr>
      <p:guideLst>
        <p:guide orient="horz" pos="4134"/>
        <p:guide pos="5668"/>
        <p:guide pos="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7240-41C6-42C7-B877-43FAD98006A2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E468-88E1-451E-8FA7-84B4EAC42F07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64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Aluminium (Al) – Eichhörnchen (Getränkedose aus Aluminium)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827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Kohlenstoff (C) – Elster (Diamant in der Schatzkiste)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848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Sauerstoff (O) – Hamster (Kerze brennt nur mit Sauerstoff)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90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Schwefel (S) – Huhn (Schwefel im Ei und in Vulkangasen)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73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Silber (</a:t>
            </a:r>
            <a:r>
              <a:rPr lang="de-CH" dirty="0" err="1"/>
              <a:t>Ag</a:t>
            </a:r>
            <a:r>
              <a:rPr lang="de-CH" dirty="0"/>
              <a:t>) – Stinktier (antibakterielle Silberfäden in Socken)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27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Törtchen (Wasserstoff ist Bestandteil von Kohlenhydraten wie Zucker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94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694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Vogelkot</a:t>
            </a:r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enthält Nitrate, die sich zu Düngemittel (Guano) umwandeln lassen)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785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01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Bronze ist eine Legierung von Kupfer und Zinn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943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11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Blei (</a:t>
            </a:r>
            <a:r>
              <a:rPr lang="de-CH" dirty="0" err="1"/>
              <a:t>Pb</a:t>
            </a:r>
            <a:r>
              <a:rPr lang="de-CH" dirty="0"/>
              <a:t>) - Gorilla (Moderne Bleistifte enthalten kein Blei, daher zerbricht der Gorilla den Bleistift)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796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Lithium-Ionen-Akkus werden in Smartphones, Laptops und Elektroautos eingesetzt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0552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1266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Cola enthält Phosphorsäure als Säuerungsmittel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406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Calcium (</a:t>
            </a:r>
            <a:r>
              <a:rPr lang="de-CH" dirty="0" err="1"/>
              <a:t>Ca</a:t>
            </a:r>
            <a:r>
              <a:rPr lang="de-CH" dirty="0"/>
              <a:t>) – Maus in </a:t>
            </a:r>
            <a:r>
              <a:rPr lang="de-CH" dirty="0" err="1"/>
              <a:t>Käseloch</a:t>
            </a:r>
            <a:r>
              <a:rPr lang="de-CH" dirty="0"/>
              <a:t> (Milch/Käse enthält Calcium)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4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Chlor (Cl) – Seehund (Wasser im Schwimmbad mit Chlor desinfiziert)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48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Eisen (</a:t>
            </a:r>
            <a:r>
              <a:rPr lang="de-CH" dirty="0" err="1"/>
              <a:t>Fe</a:t>
            </a:r>
            <a:r>
              <a:rPr lang="de-CH" dirty="0"/>
              <a:t>) – Pferd (Hufeisen aus Eisen)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3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Fluor (F) – Biber (Zahnpasta enthält Fluor)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871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Gold (Au) – Froschkönig (goldene Krone)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55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Helium (He) – Bär (Luftballone mit Helium gefüllt)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5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Jod (I) – Waschbär (Meerwasser enthält Jod)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58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889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2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945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4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9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22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25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4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51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307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236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4295-58D2-4C03-A3F4-3D6839F0DCED}" type="datetimeFigureOut">
              <a:rPr lang="de-CH" smtClean="0"/>
              <a:t>29.10.19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EB8B-263A-461A-A8CA-F428F72AF658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265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/>
              <a:t>Welches chemische Element ist in dem Bild versteckt?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Das zweite Bild gibt jeweils die Lösung an (Erläuterungen in den Notizen unter dem jeweiligen Slide)</a:t>
            </a:r>
          </a:p>
          <a:p>
            <a:r>
              <a:rPr lang="de-CH" dirty="0"/>
              <a:t>Weitere Unterlagen zum Spiel auf SimplyScience.ch/Kids/</a:t>
            </a:r>
            <a:r>
              <a:rPr lang="de-CH" dirty="0" err="1"/>
              <a:t>Spiel&amp;Spass</a:t>
            </a:r>
            <a:r>
              <a:rPr lang="de-CH" dirty="0"/>
              <a:t>/Spiele</a:t>
            </a:r>
          </a:p>
        </p:txBody>
      </p:sp>
    </p:spTree>
    <p:extLst>
      <p:ext uri="{BB962C8B-B14F-4D97-AF65-F5344CB8AC3E}">
        <p14:creationId xmlns:p14="http://schemas.microsoft.com/office/powerpoint/2010/main" val="48131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2012" y="4221088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1988" y="4215445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715" y="4293096"/>
            <a:ext cx="2304256" cy="23229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1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190" y="4298651"/>
            <a:ext cx="2294366" cy="23129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3770" y="4305637"/>
            <a:ext cx="2284559" cy="23030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6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4303" y="4341657"/>
            <a:ext cx="2285722" cy="2304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0652" y="4397811"/>
            <a:ext cx="2222937" cy="2240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9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70295" y="4265202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48787"/>
            <a:ext cx="6834786" cy="67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7900" y="4385101"/>
            <a:ext cx="2339549" cy="22754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48787"/>
            <a:ext cx="6834786" cy="67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0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414B4B-0BCB-DC4E-8609-0B70CF44A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722" y="4509120"/>
            <a:ext cx="2199774" cy="219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04248" y="4355717"/>
            <a:ext cx="2232248" cy="22503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47" y="2380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9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1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" y="117841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" y="117841"/>
            <a:ext cx="6836495" cy="6756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2F630-9973-BA44-AE48-0CFBD62DD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4509120"/>
            <a:ext cx="219012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6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5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3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559537-80D6-D94B-BA61-6E2B599F42C1}"/>
              </a:ext>
            </a:extLst>
          </p:cNvPr>
          <p:cNvSpPr txBox="1"/>
          <p:nvPr/>
        </p:nvSpPr>
        <p:spPr>
          <a:xfrm>
            <a:off x="20615564" y="146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9997E-F38A-6241-AC46-7B02DCE8D252}"/>
              </a:ext>
            </a:extLst>
          </p:cNvPr>
          <p:cNvSpPr txBox="1"/>
          <p:nvPr/>
        </p:nvSpPr>
        <p:spPr>
          <a:xfrm>
            <a:off x="16550640" y="1394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9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559537-80D6-D94B-BA61-6E2B599F42C1}"/>
              </a:ext>
            </a:extLst>
          </p:cNvPr>
          <p:cNvSpPr txBox="1"/>
          <p:nvPr/>
        </p:nvSpPr>
        <p:spPr>
          <a:xfrm>
            <a:off x="20615564" y="146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9997E-F38A-6241-AC46-7B02DCE8D252}"/>
              </a:ext>
            </a:extLst>
          </p:cNvPr>
          <p:cNvSpPr txBox="1"/>
          <p:nvPr/>
        </p:nvSpPr>
        <p:spPr>
          <a:xfrm>
            <a:off x="16550640" y="1394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2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2079" y="4429674"/>
            <a:ext cx="2157301" cy="21747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8059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6554" y="4293096"/>
            <a:ext cx="2294366" cy="23129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6512" y="18059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2240" y="4284382"/>
            <a:ext cx="2294366" cy="23129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91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276</Words>
  <Application>Microsoft Macintosh PowerPoint</Application>
  <PresentationFormat>On-screen Show (4:3)</PresentationFormat>
  <Paragraphs>43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Larissa</vt:lpstr>
      <vt:lpstr>Welches chemische Element ist in dem Bild versteckt?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scienceindustries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Rosakis Alexandra</dc:creator>
  <cp:lastModifiedBy>AR</cp:lastModifiedBy>
  <cp:revision>28</cp:revision>
  <dcterms:created xsi:type="dcterms:W3CDTF">2016-10-12T08:52:17Z</dcterms:created>
  <dcterms:modified xsi:type="dcterms:W3CDTF">2019-10-29T06:38:34Z</dcterms:modified>
</cp:coreProperties>
</file>